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137" d="100"/>
          <a:sy n="137" d="100"/>
        </p:scale>
        <p:origin x="-8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tableStyles" Target="tableStyle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0" Type="http://schemas.openxmlformats.org/officeDocument/2006/relationships/printerSettings" Target="printerSettings/printerSettings1.bin"/><Relationship Id="rId5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B9BD2-F965-C34A-BBB5-8FAE04D3A056}" type="datetimeFigureOut">
              <a:rPr lang="en-US" smtClean="0"/>
              <a:pPr/>
              <a:t>9/1/10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4BD3A-FE4F-3740-9776-BEAD0FFF62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B9BD2-F965-C34A-BBB5-8FAE04D3A056}" type="datetimeFigureOut">
              <a:rPr lang="en-US" smtClean="0"/>
              <a:pPr/>
              <a:t>9/1/10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4BD3A-FE4F-3740-9776-BEAD0FFF62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B9BD2-F965-C34A-BBB5-8FAE04D3A056}" type="datetimeFigureOut">
              <a:rPr lang="en-US" smtClean="0"/>
              <a:pPr/>
              <a:t>9/1/10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4BD3A-FE4F-3740-9776-BEAD0FFF62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B9BD2-F965-C34A-BBB5-8FAE04D3A056}" type="datetimeFigureOut">
              <a:rPr lang="en-US" smtClean="0"/>
              <a:pPr/>
              <a:t>9/1/10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4BD3A-FE4F-3740-9776-BEAD0FFF62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B9BD2-F965-C34A-BBB5-8FAE04D3A056}" type="datetimeFigureOut">
              <a:rPr lang="en-US" smtClean="0"/>
              <a:pPr/>
              <a:t>9/1/10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4BD3A-FE4F-3740-9776-BEAD0FFF62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B9BD2-F965-C34A-BBB5-8FAE04D3A056}" type="datetimeFigureOut">
              <a:rPr lang="en-US" smtClean="0"/>
              <a:pPr/>
              <a:t>9/1/10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4BD3A-FE4F-3740-9776-BEAD0FFF62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B9BD2-F965-C34A-BBB5-8FAE04D3A056}" type="datetimeFigureOut">
              <a:rPr lang="en-US" smtClean="0"/>
              <a:pPr/>
              <a:t>9/1/10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4BD3A-FE4F-3740-9776-BEAD0FFF62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B9BD2-F965-C34A-BBB5-8FAE04D3A056}" type="datetimeFigureOut">
              <a:rPr lang="en-US" smtClean="0"/>
              <a:pPr/>
              <a:t>9/1/10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4BD3A-FE4F-3740-9776-BEAD0FFF62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B9BD2-F965-C34A-BBB5-8FAE04D3A056}" type="datetimeFigureOut">
              <a:rPr lang="en-US" smtClean="0"/>
              <a:pPr/>
              <a:t>9/1/10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4BD3A-FE4F-3740-9776-BEAD0FFF62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B9BD2-F965-C34A-BBB5-8FAE04D3A056}" type="datetimeFigureOut">
              <a:rPr lang="en-US" smtClean="0"/>
              <a:pPr/>
              <a:t>9/1/10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4BD3A-FE4F-3740-9776-BEAD0FFF62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B9BD2-F965-C34A-BBB5-8FAE04D3A056}" type="datetimeFigureOut">
              <a:rPr lang="en-US" smtClean="0"/>
              <a:pPr/>
              <a:t>9/1/10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4BD3A-FE4F-3740-9776-BEAD0FFF62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B9BD2-F965-C34A-BBB5-8FAE04D3A056}" type="datetimeFigureOut">
              <a:rPr lang="en-US" smtClean="0"/>
              <a:pPr/>
              <a:t>9/1/10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4BD3A-FE4F-3740-9776-BEAD0FFF626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762000"/>
            <a:ext cx="7772400" cy="1470025"/>
          </a:xfrm>
        </p:spPr>
        <p:txBody>
          <a:bodyPr/>
          <a:lstStyle/>
          <a:p>
            <a:r>
              <a:rPr lang="en-US" dirty="0" smtClean="0"/>
              <a:t>Paper Towel Lab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232025"/>
            <a:ext cx="6400800" cy="1752600"/>
          </a:xfrm>
        </p:spPr>
        <p:txBody>
          <a:bodyPr/>
          <a:lstStyle/>
          <a:p>
            <a:r>
              <a:rPr lang="en-US" dirty="0" smtClean="0"/>
              <a:t>Which one is the best?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048000"/>
            <a:ext cx="3175000" cy="3175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5600" y="2971800"/>
            <a:ext cx="3632200" cy="36322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5742" y="3200400"/>
            <a:ext cx="2699657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Today you work for the magazine “Consumer Reports” and your job is to rank the paper towels based on their </a:t>
            </a:r>
            <a:r>
              <a:rPr lang="en-US" dirty="0" err="1" smtClean="0"/>
              <a:t>absorbancy</a:t>
            </a:r>
            <a:r>
              <a:rPr lang="en-US" dirty="0" smtClean="0"/>
              <a:t>.  </a:t>
            </a:r>
          </a:p>
          <a:p>
            <a:r>
              <a:rPr lang="en-US" dirty="0" smtClean="0"/>
              <a:t>Bounty Commercial</a:t>
            </a:r>
          </a:p>
          <a:p>
            <a:r>
              <a:rPr lang="en-US" dirty="0" smtClean="0"/>
              <a:t>Consider the science behind their claims:</a:t>
            </a:r>
          </a:p>
          <a:p>
            <a:pPr lvl="1"/>
            <a:r>
              <a:rPr lang="en-US" dirty="0" smtClean="0"/>
              <a:t>Was there any data?</a:t>
            </a:r>
          </a:p>
          <a:p>
            <a:pPr lvl="1"/>
            <a:r>
              <a:rPr lang="en-US" dirty="0" smtClean="0"/>
              <a:t>Do you believe them?  Why should you?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your group, you need to develop a method for testing and ranking the 3 towels for the amount of water they absorb.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Other things to consider when developing your procedure:</a:t>
            </a:r>
          </a:p>
          <a:p>
            <a:pPr lvl="1"/>
            <a:r>
              <a:rPr lang="en-US" dirty="0" smtClean="0"/>
              <a:t>Do more than one trial</a:t>
            </a:r>
          </a:p>
          <a:p>
            <a:pPr lvl="1"/>
            <a:r>
              <a:rPr lang="en-US" dirty="0" smtClean="0"/>
              <a:t>What will you measure?</a:t>
            </a:r>
          </a:p>
          <a:p>
            <a:pPr lvl="1"/>
            <a:r>
              <a:rPr lang="en-US" dirty="0" smtClean="0"/>
              <a:t>How will you record your data (hint: data table)</a:t>
            </a:r>
          </a:p>
          <a:p>
            <a:pPr lvl="1"/>
            <a:r>
              <a:rPr lang="en-US" dirty="0" smtClean="0"/>
              <a:t>What equipment will you need?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your group has written out your procedures, see Mr. Smith for approval.  Every group member needs to have these copied down.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Today’s main rule:  </a:t>
            </a:r>
          </a:p>
          <a:p>
            <a:r>
              <a:rPr lang="en-US" dirty="0" smtClean="0"/>
              <a:t>DO NOT GET THE BALANCES WET.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helpful Data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53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Brand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Cost per Roll ($/roll)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Area</a:t>
                      </a:r>
                      <a:r>
                        <a:rPr lang="en-US" baseline="0" dirty="0" smtClean="0"/>
                        <a:t> of Towel (cm</a:t>
                      </a:r>
                      <a:r>
                        <a:rPr lang="en-US" baseline="30000" dirty="0" smtClean="0"/>
                        <a:t>2</a:t>
                      </a:r>
                      <a:r>
                        <a:rPr lang="en-US" baseline="0" dirty="0" smtClean="0"/>
                        <a:t>/roll)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Sparkle (semi-generic)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58,000 cm</a:t>
                      </a:r>
                      <a:r>
                        <a:rPr lang="en-US" baseline="30000" dirty="0" smtClean="0"/>
                        <a:t>2</a:t>
                      </a:r>
                      <a:endParaRPr lang="en-US" baseline="30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Viva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39,000 cm</a:t>
                      </a:r>
                      <a:r>
                        <a:rPr lang="en-US" baseline="30000" dirty="0" smtClean="0"/>
                        <a:t>2</a:t>
                      </a:r>
                      <a:endParaRPr lang="en-US" baseline="30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Bounty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2.69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51,500 cm</a:t>
                      </a:r>
                      <a:r>
                        <a:rPr lang="en-US" baseline="30000" dirty="0" smtClean="0"/>
                        <a:t>2</a:t>
                      </a:r>
                      <a:endParaRPr lang="en-US" baseline="30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Analysis &amp; Conclusion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i="1" dirty="0" smtClean="0"/>
              <a:t>to be turned in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Which paper towel tested picks up the most water for a given size sheet?  (performance)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Which paper towel tested picks up the most water for your money?  (value)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Are these answers different or the same?  How could they be different?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are some other things that could be tested?  Give an example of a qualitative and quantitative characteristic.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800</TotalTime>
  <Words>275</Words>
  <Application>Microsoft Office PowerPoint</Application>
  <PresentationFormat>On-screen Show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Paper Towel Lab</vt:lpstr>
      <vt:lpstr>Problem</vt:lpstr>
      <vt:lpstr>Procedure</vt:lpstr>
      <vt:lpstr>Procedure</vt:lpstr>
      <vt:lpstr>Procedure</vt:lpstr>
      <vt:lpstr>Data Collection</vt:lpstr>
      <vt:lpstr>Other helpful Data</vt:lpstr>
      <vt:lpstr>Analysis &amp; Conclusion  to be turned in</vt:lpstr>
    </vt:vector>
  </TitlesOfParts>
  <Company>Clark County School District</Company>
  <LinksUpToDate>false</LinksUpToDate>
  <SharedDoc>false</SharedDoc>
  <HyperlinksChanged>false</HyperlinksChanged>
  <AppVersion>12.0001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Paper Towel Lab</dc:title>
  <dc:creator>CCSD</dc:creator>
  <cp:lastModifiedBy>CCSD</cp:lastModifiedBy>
  <cp:revision>58</cp:revision>
  <dcterms:created xsi:type="dcterms:W3CDTF">2010-09-01T13:49:06Z</dcterms:created>
  <dcterms:modified xsi:type="dcterms:W3CDTF">2010-09-01T18:27:35Z</dcterms:modified>
</cp:coreProperties>
</file>